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5" r:id="rId6"/>
    <p:sldId id="256" r:id="rId7"/>
    <p:sldId id="259" r:id="rId8"/>
    <p:sldId id="260" r:id="rId9"/>
    <p:sldId id="261" r:id="rId10"/>
    <p:sldId id="26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24F8-EFB7-4C42-ADE6-647FB90A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78A91-DDCD-4819-B357-D72B56E9D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E7B55-8BD9-4EDF-9F07-94600F45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B45A-4CA5-40BB-B045-C43193DF0C1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237C7-C4CD-4412-BD91-C15136C2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B1522-2DD4-4B55-BE18-8EE53DAA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876-4AC0-4B0B-A347-59A25C76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7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D3A5-86BD-431C-8E45-D2570309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B46CF-44D3-4DBC-B57D-4C76E54BB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A5AE8-35BA-4055-98CA-853D0B36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B45A-4CA5-40BB-B045-C43193DF0C1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14442-1BEE-4DE6-BEF5-18C36A17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444F0-2573-4E55-A25F-1101C697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876-4AC0-4B0B-A347-59A25C76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6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9BB4D-E3E5-4891-9951-449EEF1A8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BC11C-458B-44E8-ABF5-02C8AB788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8F04-842A-466D-97C7-9E4C5A0F9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B45A-4CA5-40BB-B045-C43193DF0C1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D36B7-8543-45B9-B11D-8B29BBCD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402EA-009B-46A4-8DDC-4AFED4CC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876-4AC0-4B0B-A347-59A25C76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7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04E9D-0944-43E6-9584-06B3869D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C5017-420E-432D-8258-549A8DBEB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C9C56-BFFA-482E-8456-5729D03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B45A-4CA5-40BB-B045-C43193DF0C1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14717-9721-4C0A-B15B-A036B40A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24BEE-D19E-46B6-9A96-C4E9D82E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876-4AC0-4B0B-A347-59A25C76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2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10A7-65AB-4797-910E-0139AC79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5A0A1-A0A8-42A9-9604-B331A0E0B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B0925-A898-4662-948E-E1B762AC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B45A-4CA5-40BB-B045-C43193DF0C1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D547-F5B2-49AD-972E-A07D8DCF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58866-7B5B-4260-82EF-502FB6B7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876-4AC0-4B0B-A347-59A25C76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D0608-0DE5-485D-83F2-03C57C5C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A9615-CD9C-4DAB-B6B9-6ACE5ACD9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D7EE5-D640-471D-A9AA-7AEA8EF87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36C80-C89E-4458-886D-1C3AA84E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B45A-4CA5-40BB-B045-C43193DF0C1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77665-3B5B-4F1D-AB25-6D9AA9C9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8DA24-E386-4E72-8217-A87B8005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876-4AC0-4B0B-A347-59A25C76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1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E3BC-86F7-485D-952E-DC468651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29BC0-D1D1-4E51-BCC3-91326C31F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B7B10-0A42-4F3C-8B3F-A83401656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E022E-E5A0-49E4-A148-6C411F2AE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3D507-AE18-4099-BE39-21957727B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388330-2E05-40A5-B989-B15D946C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B45A-4CA5-40BB-B045-C43193DF0C1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FBD51-D640-483F-92E7-32377967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CD722-7EB8-4D0F-B58B-2EDE3BF1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876-4AC0-4B0B-A347-59A25C76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8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9166-089A-4925-88E7-D0AF218D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1818B-BCE7-4413-8D90-5476F3E0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B45A-4CA5-40BB-B045-C43193DF0C1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010B-359C-4974-9821-B2DC62BE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3611B-3570-4761-BE5A-B9F8FA8F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876-4AC0-4B0B-A347-59A25C76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8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51802B-9AB0-4F32-812A-50860E69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B45A-4CA5-40BB-B045-C43193DF0C1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636B-AD4B-4819-83C6-1A572C23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FA944-C545-43FE-9641-561047FF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876-4AC0-4B0B-A347-59A25C76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8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9F6F-AD98-45D6-8DAF-251E5203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BED3A-0BCD-437F-90EF-31CD0C9CB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3570A-E654-4741-879A-39AED8D90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E9F21-5989-48A8-B761-BDABF5AC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B45A-4CA5-40BB-B045-C43193DF0C1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FDD2B-7E3C-418C-A839-3DBCB3C9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EB8E5-EC8B-4394-9E9B-D94B6EA5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876-4AC0-4B0B-A347-59A25C76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609B-FC2A-4481-B3E5-33841012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E1443-C58A-4DDC-A92C-909C8108C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02D1E-A43C-4EA3-9AE3-7FF0986DC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A2B62-1430-43F0-B5E4-67BE4E5D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B45A-4CA5-40BB-B045-C43193DF0C1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2D115-B41A-4521-96BF-BD3FE1B9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6059-6539-45BF-A438-2B0EC028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876-4AC0-4B0B-A347-59A25C76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3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E6362-CACB-4DFF-A931-FDF97BE7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2C3FD-C4D7-485A-AFDB-3A32046FE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995A-2764-49F4-A460-22BE80C3F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B45A-4CA5-40BB-B045-C43193DF0C1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828B8-0FA5-41C2-9A3F-5BAD293A2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4FB02-E0BA-4D93-8AD5-A30DEA881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4876-4AC0-4B0B-A347-59A25C76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7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100"/>
            <a:ext cx="10515600" cy="681796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+mn-lt"/>
              </a:rPr>
              <a:t>Bollywood Dancing in </a:t>
            </a:r>
            <a:r>
              <a:rPr lang="en-GB" dirty="0" err="1">
                <a:latin typeface="+mn-lt"/>
              </a:rPr>
              <a:t>Brixham</a:t>
            </a:r>
            <a:r>
              <a:rPr lang="en-GB" dirty="0">
                <a:latin typeface="+mn-lt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381" y="1517367"/>
            <a:ext cx="3448597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1A1FF9-CB36-4986-94CD-A3B447247D0E}"/>
              </a:ext>
            </a:extLst>
          </p:cNvPr>
          <p:cNvSpPr txBox="1"/>
          <p:nvPr/>
        </p:nvSpPr>
        <p:spPr>
          <a:xfrm>
            <a:off x="4134678" y="1046922"/>
            <a:ext cx="777902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Hello, I’m Victoria and I started working as a Community Builder over 6 years ago. </a:t>
            </a:r>
          </a:p>
          <a:p>
            <a:pPr fontAlgn="base"/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I have always naturally been a community builder my whole, life, seeing everything in my community as an asset, people, buildings, green spaces, just about anything. During this time I have seen the community of </a:t>
            </a:r>
            <a:r>
              <a:rPr lang="en-GB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Brixham</a:t>
            </a: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 thrive, new groups starting, people feeling inspired by others achievements. This has created a virtuous circle of positiveness. Personally I had always wanted to share my Yoga practice but before becoming a Community Builder I had no idea or confidence of how to even start this off. So utilizing the skills I had acquired, I found a room and got a small amount of pump funding to buy mats. I have been teaching donation based Yoga now for over 6 years, filling my classes to the maximum, this helped me help others to get starting with their dreams.</a:t>
            </a:r>
          </a:p>
          <a:p>
            <a:pPr fontAlgn="base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704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234" y="1232452"/>
            <a:ext cx="5713218" cy="4393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371855-00AC-4B3F-827E-2DD7274F3D1C}"/>
              </a:ext>
            </a:extLst>
          </p:cNvPr>
          <p:cNvSpPr txBox="1"/>
          <p:nvPr/>
        </p:nvSpPr>
        <p:spPr>
          <a:xfrm>
            <a:off x="106017" y="0"/>
            <a:ext cx="589874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cs typeface="Calibri" panose="020F0502020204030204" pitchFamily="34" charset="0"/>
              </a:rPr>
              <a:t>Nicola Hall </a:t>
            </a: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is a professional dancer, now teaching her skills world wide. She started coming to my Yoga classes and got net- working with the other people that came along. Nicola found that a lot of the ladies were interested in learning some Bollywood dancing. So I helped her find a space to dance, helped her to advertise and just let people within the community who I connected with know about her dance classes. Nicola only needed a small amount of guidance and her classes flourished, reaching many within </a:t>
            </a:r>
            <a:r>
              <a:rPr lang="en-GB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Brixham</a:t>
            </a: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 that would not normally get the chance or opportunity to explore dance. They now, as a team, get invited to all kinds of functions and celebrations around Torbay and Devon. They dress up and create magic with their happiness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2132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7E80F2-C315-44B9-AA79-08293BD79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33501"/>
            <a:ext cx="5227819" cy="6190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3C676-9CCC-401E-9746-FA6A5881E637}"/>
              </a:ext>
            </a:extLst>
          </p:cNvPr>
          <p:cNvSpPr txBox="1"/>
          <p:nvPr/>
        </p:nvSpPr>
        <p:spPr>
          <a:xfrm>
            <a:off x="6810233" y="1881116"/>
            <a:ext cx="491319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2400" dirty="0">
                <a:cs typeface="Calibri"/>
              </a:rPr>
              <a:t>This has been an amazing experience for the local ladies, giving them the chance to dance around </a:t>
            </a:r>
            <a:r>
              <a:rPr lang="en-US" sz="2400" dirty="0" err="1">
                <a:cs typeface="Calibri"/>
              </a:rPr>
              <a:t>Torbay</a:t>
            </a:r>
            <a:r>
              <a:rPr lang="en-US" sz="2400" dirty="0">
                <a:cs typeface="Calibri"/>
              </a:rPr>
              <a:t>, helping to build new friendships.</a:t>
            </a:r>
          </a:p>
          <a:p>
            <a:r>
              <a:rPr lang="en-US" sz="2400" dirty="0">
                <a:cs typeface="Calibri"/>
              </a:rPr>
              <a:t>This photo was taken with the Ageing Well </a:t>
            </a:r>
            <a:r>
              <a:rPr lang="en-US" sz="2400" dirty="0" err="1">
                <a:cs typeface="Calibri"/>
              </a:rPr>
              <a:t>Flashmob</a:t>
            </a:r>
            <a:r>
              <a:rPr lang="en-US" sz="2400" dirty="0">
                <a:cs typeface="Calibri"/>
              </a:rPr>
              <a:t> at the </a:t>
            </a:r>
            <a:r>
              <a:rPr lang="en-US" sz="2400" dirty="0" err="1">
                <a:cs typeface="Calibri"/>
              </a:rPr>
              <a:t>Torbay</a:t>
            </a:r>
            <a:r>
              <a:rPr lang="en-US" sz="2400" dirty="0">
                <a:cs typeface="Calibri"/>
              </a:rPr>
              <a:t> Carnival.</a:t>
            </a:r>
          </a:p>
        </p:txBody>
      </p:sp>
    </p:spTree>
    <p:extLst>
      <p:ext uri="{BB962C8B-B14F-4D97-AF65-F5344CB8AC3E}">
        <p14:creationId xmlns:p14="http://schemas.microsoft.com/office/powerpoint/2010/main" val="218783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C8C77-6E28-40C0-90FF-FEE773D9A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06" y="844550"/>
            <a:ext cx="7753350" cy="5168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601411-4A20-4127-BBBD-AFC8DACA4978}"/>
              </a:ext>
            </a:extLst>
          </p:cNvPr>
          <p:cNvSpPr txBox="1"/>
          <p:nvPr/>
        </p:nvSpPr>
        <p:spPr>
          <a:xfrm>
            <a:off x="798075" y="1905506"/>
            <a:ext cx="2978149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cs typeface="Calibri"/>
              </a:rPr>
              <a:t>Since starting Bollywood dancing in Brixham we have created a strong dance team and now get invited along to events to show our dancing skills.</a:t>
            </a:r>
          </a:p>
        </p:txBody>
      </p:sp>
    </p:spTree>
    <p:extLst>
      <p:ext uri="{BB962C8B-B14F-4D97-AF65-F5344CB8AC3E}">
        <p14:creationId xmlns:p14="http://schemas.microsoft.com/office/powerpoint/2010/main" val="103342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41217-F333-461A-9760-8CEDFE3AE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1" y="711199"/>
            <a:ext cx="8153402" cy="5435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0A6489-2296-4056-884A-9516C4F6DD7B}"/>
              </a:ext>
            </a:extLst>
          </p:cNvPr>
          <p:cNvSpPr txBox="1"/>
          <p:nvPr/>
        </p:nvSpPr>
        <p:spPr>
          <a:xfrm>
            <a:off x="9202899" y="2274838"/>
            <a:ext cx="240453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cs typeface="Calibri"/>
              </a:rPr>
              <a:t>This is the Bollywood ladies all dressed up in their finest wear for an event we danced at.</a:t>
            </a:r>
          </a:p>
        </p:txBody>
      </p:sp>
    </p:spTree>
    <p:extLst>
      <p:ext uri="{BB962C8B-B14F-4D97-AF65-F5344CB8AC3E}">
        <p14:creationId xmlns:p14="http://schemas.microsoft.com/office/powerpoint/2010/main" val="281283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E8F00-863B-4E21-AB25-A6920B57E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63" y="882649"/>
            <a:ext cx="6790267" cy="5092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E88ED0-E040-430B-92F8-4DE4BB88E291}"/>
              </a:ext>
            </a:extLst>
          </p:cNvPr>
          <p:cNvSpPr txBox="1"/>
          <p:nvPr/>
        </p:nvSpPr>
        <p:spPr>
          <a:xfrm>
            <a:off x="696433" y="1259607"/>
            <a:ext cx="3916906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cs typeface="Calibri"/>
              </a:rPr>
              <a:t>During the summer in Brixham we have a lot of outdoor events. We were invited to dance by the </a:t>
            </a:r>
            <a:r>
              <a:rPr lang="en-GB" sz="2400" dirty="0" err="1">
                <a:cs typeface="Calibri"/>
              </a:rPr>
              <a:t>Brixham</a:t>
            </a:r>
            <a:r>
              <a:rPr lang="en-GB" sz="2400" dirty="0">
                <a:cs typeface="Calibri"/>
              </a:rPr>
              <a:t> RNLI for the </a:t>
            </a:r>
            <a:r>
              <a:rPr lang="en-GB" sz="2400" dirty="0" err="1">
                <a:cs typeface="Calibri"/>
              </a:rPr>
              <a:t>Brixfest</a:t>
            </a:r>
            <a:r>
              <a:rPr lang="en-GB" sz="2400" dirty="0">
                <a:cs typeface="Calibri"/>
              </a:rPr>
              <a:t> festival which is held all over Brixham over a few days. We like to support our community so usually get invited to dance, which is great as it shows other members of the community what we are doing.</a:t>
            </a:r>
          </a:p>
        </p:txBody>
      </p:sp>
    </p:spTree>
    <p:extLst>
      <p:ext uri="{BB962C8B-B14F-4D97-AF65-F5344CB8AC3E}">
        <p14:creationId xmlns:p14="http://schemas.microsoft.com/office/powerpoint/2010/main" val="392803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48B02B-BC7B-4491-A3FF-3DD68C652820}"/>
              </a:ext>
            </a:extLst>
          </p:cNvPr>
          <p:cNvSpPr txBox="1"/>
          <p:nvPr/>
        </p:nvSpPr>
        <p:spPr>
          <a:xfrm>
            <a:off x="6791497" y="2826171"/>
            <a:ext cx="474656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800" dirty="0">
                <a:solidFill>
                  <a:srgbClr val="000000"/>
                </a:solidFill>
              </a:rPr>
              <a:t>This was taken at </a:t>
            </a:r>
            <a:r>
              <a:rPr lang="en-GB" sz="2800" dirty="0" err="1">
                <a:solidFill>
                  <a:srgbClr val="000000"/>
                </a:solidFill>
              </a:rPr>
              <a:t>Fishstock</a:t>
            </a:r>
            <a:r>
              <a:rPr lang="en-GB" sz="2800" dirty="0">
                <a:solidFill>
                  <a:srgbClr val="000000"/>
                </a:solidFill>
              </a:rPr>
              <a:t>, a </a:t>
            </a:r>
            <a:r>
              <a:rPr lang="en-GB" sz="2800" dirty="0" err="1">
                <a:solidFill>
                  <a:srgbClr val="000000"/>
                </a:solidFill>
              </a:rPr>
              <a:t>Brixham</a:t>
            </a:r>
            <a:r>
              <a:rPr lang="en-GB" sz="2800" dirty="0">
                <a:solidFill>
                  <a:srgbClr val="000000"/>
                </a:solidFill>
              </a:rPr>
              <a:t> seafood and music festival. Since the pandemic, Nicola has continued to teach on zoom and is also adding other dancing styles to her repertoire. </a:t>
            </a:r>
            <a:endParaRPr lang="en-GB" sz="2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05"/>
            <a:ext cx="6313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6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58024F-63CF-4620-AD54-900203DAC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7" y="406400"/>
            <a:ext cx="8060267" cy="6045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7E8696-DB64-47FE-BA11-DB50440F3C79}"/>
              </a:ext>
            </a:extLst>
          </p:cNvPr>
          <p:cNvSpPr txBox="1"/>
          <p:nvPr/>
        </p:nvSpPr>
        <p:spPr>
          <a:xfrm flipH="1">
            <a:off x="238539" y="428178"/>
            <a:ext cx="3180522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When the weather is good and whenever we are allowed back out, but with social distancing in place, she teaches outdoors at Lupton House. </a:t>
            </a:r>
            <a:r>
              <a:rPr lang="en-GB" sz="2400" dirty="0">
                <a:cs typeface="Calibri"/>
              </a:rPr>
              <a:t>In between lockdowns, last year, we were fortunate to have this outdoor space to continue our dancing, keeping our spirits high and making sure we kept connected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134704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BAFDF0329DA49B267DB38BDAF9B54" ma:contentTypeVersion="6" ma:contentTypeDescription="Create a new document." ma:contentTypeScope="" ma:versionID="bd1802860069dc0c15a4de24cc272c6e">
  <xsd:schema xmlns:xsd="http://www.w3.org/2001/XMLSchema" xmlns:xs="http://www.w3.org/2001/XMLSchema" xmlns:p="http://schemas.microsoft.com/office/2006/metadata/properties" xmlns:ns2="7ab436c4-2c2b-422d-94a7-3a1041d0df66" xmlns:ns3="51e90963-5ed6-4da7-b627-bbd94448e889" targetNamespace="http://schemas.microsoft.com/office/2006/metadata/properties" ma:root="true" ma:fieldsID="e95535ccd523ab2c557072d1fbc183a5" ns2:_="" ns3:_="">
    <xsd:import namespace="7ab436c4-2c2b-422d-94a7-3a1041d0df66"/>
    <xsd:import namespace="51e90963-5ed6-4da7-b627-bbd94448e8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436c4-2c2b-422d-94a7-3a1041d0d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90963-5ed6-4da7-b627-bbd94448e88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e90963-5ed6-4da7-b627-bbd94448e889">
      <UserInfo>
        <DisplayName/>
        <AccountId xsi:nil="true"/>
        <AccountType/>
      </UserInfo>
    </SharedWithUsers>
    <MediaLengthInSeconds xmlns="7ab436c4-2c2b-422d-94a7-3a1041d0df66" xsi:nil="true"/>
  </documentManagement>
</p:properties>
</file>

<file path=customXml/itemProps1.xml><?xml version="1.0" encoding="utf-8"?>
<ds:datastoreItem xmlns:ds="http://schemas.openxmlformats.org/officeDocument/2006/customXml" ds:itemID="{9501DF19-3751-48FD-B1BD-2A365615B7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328ED0-FC25-4EC5-A0D0-142497250556}"/>
</file>

<file path=customXml/itemProps3.xml><?xml version="1.0" encoding="utf-8"?>
<ds:datastoreItem xmlns:ds="http://schemas.openxmlformats.org/officeDocument/2006/customXml" ds:itemID="{DD6010A2-D7E1-4AB1-9538-C7DF0BE203C0}">
  <ds:schemaRefs>
    <ds:schemaRef ds:uri="ab183077-1c4d-4431-ae6e-505ea29a1084"/>
    <ds:schemaRef ds:uri="906d59b7-2356-4cee-a822-1c01fce328f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559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Bollywood Dancing in Brixham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Durrant</dc:creator>
  <cp:lastModifiedBy>Vicky O’Donoghue</cp:lastModifiedBy>
  <cp:revision>180</cp:revision>
  <dcterms:created xsi:type="dcterms:W3CDTF">2021-01-21T12:22:51Z</dcterms:created>
  <dcterms:modified xsi:type="dcterms:W3CDTF">2021-06-07T12:51:31Z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0x01010054BBAFDF0329DA49B267DB38BDAF9B54</vt:lpwstr>
  </property>
  <property fmtid="{D5CDD505-2E9C-101B-9397-08002B2CF9AE}" pid="3" name="Order">
    <vt:r8>942900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